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13895"/>
            <a:ext cx="12192000" cy="2196067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176.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Nunna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Hong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Pia’n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2962844"/>
            <a:ext cx="12191999" cy="2923395"/>
          </a:xfrm>
        </p:spPr>
        <p:txBody>
          <a:bodyPr>
            <a:normAutofit/>
          </a:bodyPr>
          <a:lstStyle/>
          <a:p>
            <a:r>
              <a:rPr lang="en-US" sz="3600" dirty="0"/>
              <a:t>Breathe On Me, Breath of God</a:t>
            </a:r>
          </a:p>
          <a:p>
            <a:r>
              <a:rPr lang="en-US" sz="3600" dirty="0"/>
              <a:t>Job 33:4</a:t>
            </a:r>
          </a:p>
          <a:p>
            <a:r>
              <a:rPr lang="en-US" sz="3600" dirty="0"/>
              <a:t>Edwin Hatch, 1835-1889</a:t>
            </a:r>
          </a:p>
          <a:p>
            <a:r>
              <a:rPr lang="en-US" sz="3600" dirty="0" err="1"/>
              <a:t>Doh</a:t>
            </a:r>
            <a:r>
              <a:rPr lang="en-US" sz="3600" dirty="0"/>
              <a:t> is F</a:t>
            </a:r>
          </a:p>
          <a:p>
            <a:endParaRPr lang="en-US" sz="4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bawl bang bawl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guan in.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sz="199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Pasian,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lungsiim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dong,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Bawl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endParaRPr lang="en-US" sz="28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mi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dong;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ahi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dong. </a:t>
            </a:r>
          </a:p>
          <a:p>
            <a:pPr marL="0" indent="0">
              <a:buNone/>
            </a:pPr>
            <a:endParaRPr lang="en-US" sz="9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Pasian,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nawnlo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omkhawm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8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69874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149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176. Nunna Hong Pia’n Pasian 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9</cp:revision>
  <dcterms:created xsi:type="dcterms:W3CDTF">2018-10-09T13:17:21Z</dcterms:created>
  <dcterms:modified xsi:type="dcterms:W3CDTF">2018-10-17T15:05:04Z</dcterms:modified>
</cp:coreProperties>
</file>